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352" r:id="rId3"/>
    <p:sldId id="297" r:id="rId4"/>
    <p:sldId id="298" r:id="rId5"/>
    <p:sldId id="278" r:id="rId6"/>
    <p:sldId id="279" r:id="rId7"/>
    <p:sldId id="288" r:id="rId8"/>
    <p:sldId id="270" r:id="rId9"/>
    <p:sldId id="272" r:id="rId10"/>
    <p:sldId id="273" r:id="rId11"/>
    <p:sldId id="274" r:id="rId12"/>
    <p:sldId id="275" r:id="rId13"/>
    <p:sldId id="276" r:id="rId14"/>
    <p:sldId id="293" r:id="rId15"/>
    <p:sldId id="294" r:id="rId16"/>
    <p:sldId id="277" r:id="rId17"/>
    <p:sldId id="290" r:id="rId18"/>
    <p:sldId id="291" r:id="rId19"/>
    <p:sldId id="295" r:id="rId20"/>
    <p:sldId id="296" r:id="rId21"/>
    <p:sldId id="292" r:id="rId22"/>
    <p:sldId id="258" r:id="rId23"/>
    <p:sldId id="260" r:id="rId24"/>
    <p:sldId id="300" r:id="rId25"/>
    <p:sldId id="301" r:id="rId26"/>
    <p:sldId id="302" r:id="rId27"/>
    <p:sldId id="303" r:id="rId28"/>
    <p:sldId id="304" r:id="rId29"/>
    <p:sldId id="305" r:id="rId30"/>
    <p:sldId id="306" r:id="rId31"/>
    <p:sldId id="307" r:id="rId32"/>
    <p:sldId id="269" r:id="rId33"/>
    <p:sldId id="308" r:id="rId34"/>
    <p:sldId id="271" r:id="rId35"/>
    <p:sldId id="309" r:id="rId36"/>
    <p:sldId id="310" r:id="rId37"/>
    <p:sldId id="311" r:id="rId38"/>
    <p:sldId id="312" r:id="rId39"/>
    <p:sldId id="259" r:id="rId40"/>
    <p:sldId id="313" r:id="rId41"/>
    <p:sldId id="345" r:id="rId42"/>
    <p:sldId id="262" r:id="rId43"/>
    <p:sldId id="263" r:id="rId44"/>
    <p:sldId id="264" r:id="rId45"/>
    <p:sldId id="265" r:id="rId46"/>
    <p:sldId id="266" r:id="rId47"/>
    <p:sldId id="267" r:id="rId48"/>
    <p:sldId id="268" r:id="rId49"/>
    <p:sldId id="257" r:id="rId50"/>
    <p:sldId id="261" r:id="rId51"/>
    <p:sldId id="281" r:id="rId52"/>
    <p:sldId id="282" r:id="rId53"/>
    <p:sldId id="283" r:id="rId54"/>
    <p:sldId id="287" r:id="rId55"/>
    <p:sldId id="284" r:id="rId56"/>
    <p:sldId id="285" r:id="rId57"/>
    <p:sldId id="286" r:id="rId58"/>
    <p:sldId id="280" r:id="rId59"/>
    <p:sldId id="314" r:id="rId60"/>
    <p:sldId id="315" r:id="rId61"/>
    <p:sldId id="316" r:id="rId62"/>
    <p:sldId id="348" r:id="rId63"/>
    <p:sldId id="317" r:id="rId64"/>
    <p:sldId id="349" r:id="rId65"/>
    <p:sldId id="34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3" r:id="rId81"/>
    <p:sldId id="335" r:id="rId82"/>
    <p:sldId id="334" r:id="rId83"/>
    <p:sldId id="336" r:id="rId84"/>
    <p:sldId id="342" r:id="rId85"/>
    <p:sldId id="346" r:id="rId86"/>
    <p:sldId id="350" r:id="rId87"/>
    <p:sldId id="351" r:id="rId88"/>
    <p:sldId id="343" r:id="rId89"/>
    <p:sldId id="344" r:id="rId90"/>
    <p:sldId id="332" r:id="rId91"/>
    <p:sldId id="338" r:id="rId92"/>
    <p:sldId id="339" r:id="rId93"/>
    <p:sldId id="340" r:id="rId94"/>
    <p:sldId id="341" r:id="rId95"/>
    <p:sldId id="33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0"/>
    <p:restoredTop sz="91097"/>
  </p:normalViewPr>
  <p:slideViewPr>
    <p:cSldViewPr snapToGrid="0" snapToObjects="1">
      <p:cViewPr varScale="1">
        <p:scale>
          <a:sx n="98" d="100"/>
          <a:sy n="98" d="100"/>
        </p:scale>
        <p:origin x="1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8</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46</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49</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63</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4/19/21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lnSpcReduction="10000"/>
          </a:bodyPr>
          <a:lstStyle/>
          <a:p>
            <a:r>
              <a:rPr lang="en-US" dirty="0"/>
              <a:t>Today: </a:t>
            </a:r>
          </a:p>
          <a:p>
            <a:pPr lvl="1"/>
            <a:r>
              <a:rPr lang="en-US" dirty="0"/>
              <a:t>Time-series </a:t>
            </a:r>
            <a:r>
              <a:rPr lang="en-US" dirty="0" err="1"/>
              <a:t>gls</a:t>
            </a:r>
            <a:r>
              <a:rPr lang="en-US" dirty="0"/>
              <a:t> models</a:t>
            </a:r>
          </a:p>
          <a:p>
            <a:pPr lvl="1"/>
            <a:r>
              <a:rPr lang="en-US" dirty="0"/>
              <a:t>Start Zero-inflated models</a:t>
            </a:r>
          </a:p>
          <a:p>
            <a:r>
              <a:rPr lang="en-US" dirty="0"/>
              <a:t>Thurs</a:t>
            </a:r>
          </a:p>
          <a:p>
            <a:pPr lvl="1"/>
            <a:r>
              <a:rPr lang="en-US" dirty="0"/>
              <a:t>Zero-inflated cont. if needed</a:t>
            </a:r>
          </a:p>
          <a:p>
            <a:pPr lvl="1"/>
            <a:r>
              <a:rPr lang="en-US" dirty="0"/>
              <a:t>Final Project work</a:t>
            </a:r>
          </a:p>
          <a:p>
            <a:r>
              <a:rPr lang="en-US" dirty="0"/>
              <a:t>Tues Apr 27</a:t>
            </a:r>
          </a:p>
          <a:p>
            <a:pPr lvl="1"/>
            <a:r>
              <a:rPr lang="en-US" dirty="0"/>
              <a:t>Non-linear models</a:t>
            </a:r>
          </a:p>
          <a:p>
            <a:r>
              <a:rPr lang="en-US" dirty="0"/>
              <a:t>Thurs</a:t>
            </a:r>
          </a:p>
          <a:p>
            <a:pPr lvl="1"/>
            <a:r>
              <a:rPr lang="en-US" dirty="0"/>
              <a:t>Final Project work</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a:p>
            <a:r>
              <a:rPr lang="en-US" dirty="0"/>
              <a:t>EVERYONE should read this paper!!!</a:t>
            </a:r>
          </a:p>
        </p:txBody>
      </p:sp>
    </p:spTree>
    <p:extLst>
      <p:ext uri="{BB962C8B-B14F-4D97-AF65-F5344CB8AC3E}">
        <p14:creationId xmlns:p14="http://schemas.microsoft.com/office/powerpoint/2010/main" val="21107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Tuesday May 4. You NEED to upload your materials by 1:00 PM!</a:t>
            </a:r>
          </a:p>
          <a:p>
            <a:endParaRPr lang="en-US" dirty="0"/>
          </a:p>
          <a:p>
            <a:pPr marL="457200" lvl="1" indent="0">
              <a:buNone/>
            </a:pPr>
            <a:endParaRPr lang="en-US" dirty="0"/>
          </a:p>
          <a:p>
            <a:endParaRPr lang="en-US" dirty="0"/>
          </a:p>
          <a:p>
            <a:r>
              <a:rPr lang="en-US" dirty="0"/>
              <a:t>Final project due Monday May 11 at midnight</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 on 4/23</a:t>
            </a:r>
          </a:p>
          <a:p>
            <a:endParaRPr lang="en-US" dirty="0"/>
          </a:p>
          <a:p>
            <a:r>
              <a:rPr lang="en-US" dirty="0"/>
              <a:t>Please complete these as it helps me both justify and improve the course</a:t>
            </a:r>
          </a:p>
          <a:p>
            <a:endParaRPr lang="en-US" dirty="0"/>
          </a:p>
          <a:p>
            <a:r>
              <a:rPr lang="en-US" dirty="0"/>
              <a:t>There are also super important for tenure evaluations. My review committee will actually read your comments!</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Even if you don’t think,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(called what?)</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a:t>
            </a:r>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625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a:p>
            <a:r>
              <a:rPr lang="en-US" dirty="0"/>
              <a:t>How could we fit this using the “</a:t>
            </a:r>
            <a:r>
              <a:rPr lang="en-US" dirty="0" err="1"/>
              <a:t>lm</a:t>
            </a:r>
            <a:r>
              <a:rPr lang="en-US" dirty="0"/>
              <a:t>” function?</a:t>
            </a:r>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685086"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15015</TotalTime>
  <Words>4667</Words>
  <Application>Microsoft Macintosh PowerPoint</Application>
  <PresentationFormat>Widescreen</PresentationFormat>
  <Paragraphs>472</Paragraphs>
  <Slides>95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Mangal</vt:lpstr>
      <vt:lpstr>Times New Roman</vt:lpstr>
      <vt:lpstr>Office Theme</vt:lpstr>
      <vt:lpstr>Week 13 – Advanced models</vt:lpstr>
      <vt:lpstr>Schedule</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81</cp:revision>
  <dcterms:created xsi:type="dcterms:W3CDTF">2018-04-12T17:49:47Z</dcterms:created>
  <dcterms:modified xsi:type="dcterms:W3CDTF">2021-04-20T15:02:59Z</dcterms:modified>
</cp:coreProperties>
</file>